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74"/>
  </p:normalViewPr>
  <p:slideViewPr>
    <p:cSldViewPr snapToGrid="0" snapToObjects="1" showGuides="1">
      <p:cViewPr varScale="1">
        <p:scale>
          <a:sx n="118" d="100"/>
          <a:sy n="118" d="100"/>
        </p:scale>
        <p:origin x="36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564FB9-1F3E-E448-91CE-09B75BA8A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A41F91F-3A21-F24D-B3BF-91CF3AD06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CEF7DE-1126-7C47-8301-0F751B03B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9CFC-DD68-2442-A8A3-C8D84F39292C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AC94C4-D075-264A-AEF9-46E914205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3E6582-B204-BD41-A61C-FE3EC60C5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480E-E2AD-A040-8383-DCCB9F65CAA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72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FA68B6-46A5-1542-8524-CDA96A6D9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7143494-7080-FF40-B7BD-11DBA10AAE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CF53D5-E724-574D-A81E-6FB10943C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9CFC-DD68-2442-A8A3-C8D84F39292C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F38B3B-C431-7E46-A08A-510716A5B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5AE7D3-7E9D-FC45-B79A-2BD4FD6C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480E-E2AD-A040-8383-DCCB9F65CAA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2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4807666-D063-784F-A11D-3945EDB9D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1159CCD-E39D-094D-8354-B547E0D38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6B1399-4454-BD4B-B7C6-FADD81185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9CFC-DD68-2442-A8A3-C8D84F39292C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AD2C10-4B6C-BE40-A0F6-64FB59D44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DA51B7-000C-044F-A0B3-2F3C4616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480E-E2AD-A040-8383-DCCB9F65CAA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09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36071C-274B-1A48-9373-2CE7BD2F5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E6EC86-BF1C-FF43-BAA2-B2F290F2D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B8DDEB-1B48-2645-B9E9-713D8295C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9CFC-DD68-2442-A8A3-C8D84F39292C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889E16-98D5-D14E-B7E2-D4C75C87A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5E0D8C-0E3C-B24D-A6D6-207AECF58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480E-E2AD-A040-8383-DCCB9F65CAA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7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C873FC-7359-E44D-99E5-252715950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B4F254-B0B1-5B4D-97E6-B0ED4816F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38A773-B161-164B-AA04-8C5DBF208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9CFC-DD68-2442-A8A3-C8D84F39292C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5799FD-9EFF-9047-AC02-7F4258BBB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EFE5D0-2B7D-4247-91B2-308635F79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480E-E2AD-A040-8383-DCCB9F65CAA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91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20E6DA-D847-8744-B2D4-E22FFF78D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243A83-2B2C-3B42-AE23-DDC895623C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0130A3A-7F2A-0046-AD4F-91CC4A5C2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E4F6BC-3901-A840-B635-7128D54DF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9CFC-DD68-2442-A8A3-C8D84F39292C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F8EF45-2741-6744-8D23-6FECD2E04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2C5716-D7E0-494E-B7E7-1FF9D1640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480E-E2AD-A040-8383-DCCB9F65CAA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41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E67068-F337-4748-84F9-D52C35A3D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FB9CF2-3FE1-F846-BEA4-354969C81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3BE38C-4913-8A44-8C85-B104A0EB7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5092DE-70DE-7F42-8596-1776A65BF3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FBC3E30-9D92-C645-A4AE-9A607B2045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C999EE1-278D-3A4C-96E8-E228F71DF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9CFC-DD68-2442-A8A3-C8D84F39292C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394E693-C355-5543-9C86-9599C84EA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B1953AF-4D27-DB42-A031-E95FDA2A8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480E-E2AD-A040-8383-DCCB9F65CAA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25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8ECB1B-081D-514A-A5DF-FFEBD1EB5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FB62324-8E00-8242-ADCE-8D1B25156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9CFC-DD68-2442-A8A3-C8D84F39292C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73BAD47-744C-F446-AF34-0B40BB837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7D5D844-B20B-8E4A-93E6-1F90D6B01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480E-E2AD-A040-8383-DCCB9F65CAA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0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824E6E-8A35-C54B-A845-65B5EDEB9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9CFC-DD68-2442-A8A3-C8D84F39292C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233825D-B481-D741-ADF1-C33478BF0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5931AB5-6BB9-2F40-8B20-AFBDE5554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480E-E2AD-A040-8383-DCCB9F65CAA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4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574F1C-0BE2-1246-B24C-3E73CA08C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731324-4B16-224B-B486-BAAB866BC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72FBE32-893F-CF40-BB73-2B665D43B5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F15254-53B3-5341-A45E-0E6505C98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9CFC-DD68-2442-A8A3-C8D84F39292C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6F09AF-42AD-624D-A25C-9AE94F8AF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B90A3B0-5C85-BF4C-A6B7-6E276EA67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480E-E2AD-A040-8383-DCCB9F65CAA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137AF6-6A94-EF49-A6CD-C06337822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978833E-8689-1643-AABD-64F229DCFD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204CEB-26FF-424C-AB90-67901224D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B22D267-0F40-C142-BEDE-08897B259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9CFC-DD68-2442-A8A3-C8D84F39292C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119F4D-1C6E-6042-BFC0-3EB0B05FF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386748-23CB-0F46-A748-1478718D4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480E-E2AD-A040-8383-DCCB9F65CAA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79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8D46E21-0F9E-DE41-8B00-7C18F5A65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0C0B2F-61B3-014B-84FE-EF6ECD7FF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05F4E7-0621-9247-9D35-07A3E45354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B9CFC-DD68-2442-A8A3-C8D84F39292C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522228-8F5D-924D-AF61-5F6AA41F96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6434D6-DD66-ED42-B4DE-439A26D58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4480E-E2AD-A040-8383-DCCB9F65CAA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6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9BCC438-5D48-D247-9801-2EECBFBB2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49" y="294299"/>
            <a:ext cx="2411413" cy="177790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0C971BF-A192-CF43-A9BA-508D76361F04}"/>
              </a:ext>
            </a:extLst>
          </p:cNvPr>
          <p:cNvSpPr txBox="1"/>
          <p:nvPr/>
        </p:nvSpPr>
        <p:spPr>
          <a:xfrm>
            <a:off x="7196138" y="294299"/>
            <a:ext cx="3398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Tram Stop: Av. Six </a:t>
            </a:r>
            <a:r>
              <a:rPr lang="en-US" sz="2800" dirty="0" err="1"/>
              <a:t>Juin</a:t>
            </a:r>
            <a:endParaRPr lang="en-US" sz="28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86B2546-ECAB-8049-BB75-29872A3A5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825" y="1481138"/>
            <a:ext cx="7112000" cy="42672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77399EB-4ADF-0940-92FE-A4226C229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5" y="2392923"/>
            <a:ext cx="5643563" cy="433779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C72A332-8906-3D4C-9D16-1F27ECD1AD12}"/>
              </a:ext>
            </a:extLst>
          </p:cNvPr>
          <p:cNvSpPr txBox="1"/>
          <p:nvPr/>
        </p:nvSpPr>
        <p:spPr>
          <a:xfrm>
            <a:off x="3153383" y="294299"/>
            <a:ext cx="27473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Tuesday from 20:00 to 1:00</a:t>
            </a:r>
          </a:p>
          <a:p>
            <a:r>
              <a:rPr lang="en-US" dirty="0"/>
              <a:t>Bar tapas </a:t>
            </a:r>
          </a:p>
          <a:p>
            <a:r>
              <a:rPr lang="en-US" dirty="0"/>
              <a:t>Maximum </a:t>
            </a:r>
            <a:r>
              <a:rPr lang="en-US"/>
              <a:t>40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8479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17</Words>
  <Application>Microsoft Macintosh PowerPoint</Application>
  <PresentationFormat>Grand écran</PresentationFormat>
  <Paragraphs>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</cp:revision>
  <dcterms:created xsi:type="dcterms:W3CDTF">2022-12-12T12:17:48Z</dcterms:created>
  <dcterms:modified xsi:type="dcterms:W3CDTF">2022-12-13T09:28:21Z</dcterms:modified>
</cp:coreProperties>
</file>